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8" r:id="rId2"/>
    <p:sldId id="264" r:id="rId3"/>
    <p:sldId id="259" r:id="rId4"/>
    <p:sldId id="265" r:id="rId5"/>
    <p:sldId id="257" r:id="rId6"/>
    <p:sldId id="263" r:id="rId7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57" d="100"/>
          <a:sy n="57" d="100"/>
        </p:scale>
        <p:origin x="930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936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03903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15484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865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3475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7262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4061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933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6581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57487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2487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53618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1/29/2026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446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F078E5C-68F2-EF8F-F1F8-BC42B2A33425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11500" b="1" i="0" dirty="0"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25828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00EAC9D-794D-8DAF-0859-961655C7D0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8F549E05-3A3A-7B3B-5E6F-C05B487CE433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A7EB29F7-06DB-FCD7-85D4-E4BAE17A2924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3C2EC193-0463-DD86-F831-76FA4BE7127E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C362023-4572-0B6D-C1A2-8D72CF967827}"/>
              </a:ext>
            </a:extLst>
          </p:cNvPr>
          <p:cNvSpPr txBox="1"/>
          <p:nvPr/>
        </p:nvSpPr>
        <p:spPr>
          <a:xfrm>
            <a:off x="1124526" y="5512216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02B5FF0-C87C-3D19-86E5-719AFBAA2454}"/>
              </a:ext>
            </a:extLst>
          </p:cNvPr>
          <p:cNvSpPr txBox="1"/>
          <p:nvPr/>
        </p:nvSpPr>
        <p:spPr>
          <a:xfrm rot="10800000">
            <a:off x="1124526" y="2610465"/>
            <a:ext cx="4608954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11500" b="1" i="0" dirty="0">
              <a:solidFill>
                <a:srgbClr val="FF0000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040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F13DB8F-CC48-CA08-4948-5701E8CD5504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EB448BB-008C-2CD7-D1F1-99E3B838DFE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8" name="フリーフォーム: 図形 37">
            <a:extLst>
              <a:ext uri="{FF2B5EF4-FFF2-40B4-BE49-F238E27FC236}">
                <a16:creationId xmlns:a16="http://schemas.microsoft.com/office/drawing/2014/main" id="{A441BE04-6DC0-1FFE-216E-6DEE5DE776BA}"/>
              </a:ext>
            </a:extLst>
          </p:cNvPr>
          <p:cNvSpPr/>
          <p:nvPr/>
        </p:nvSpPr>
        <p:spPr>
          <a:xfrm>
            <a:off x="599571" y="5275554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39" name="フリーフォーム: 図形 38">
            <a:extLst>
              <a:ext uri="{FF2B5EF4-FFF2-40B4-BE49-F238E27FC236}">
                <a16:creationId xmlns:a16="http://schemas.microsoft.com/office/drawing/2014/main" id="{E28F181A-8F0E-1B1A-7878-B6165AFA78FD}"/>
              </a:ext>
            </a:extLst>
          </p:cNvPr>
          <p:cNvSpPr/>
          <p:nvPr/>
        </p:nvSpPr>
        <p:spPr>
          <a:xfrm rot="10800000">
            <a:off x="4607396" y="2979417"/>
            <a:ext cx="1651032" cy="1651030"/>
          </a:xfrm>
          <a:custGeom>
            <a:avLst/>
            <a:gdLst>
              <a:gd name="csX0" fmla="*/ 1373650 w 1651032"/>
              <a:gd name="csY0" fmla="*/ 345010 h 1651030"/>
              <a:gd name="csX1" fmla="*/ 1467436 w 1651032"/>
              <a:gd name="csY1" fmla="*/ 383858 h 1651030"/>
              <a:gd name="csX2" fmla="*/ 1467436 w 1651032"/>
              <a:gd name="csY2" fmla="*/ 571433 h 1651030"/>
              <a:gd name="csX3" fmla="*/ 771695 w 1651032"/>
              <a:gd name="csY3" fmla="*/ 1267172 h 1651030"/>
              <a:gd name="csX4" fmla="*/ 584120 w 1651032"/>
              <a:gd name="csY4" fmla="*/ 1267172 h 1651030"/>
              <a:gd name="csX5" fmla="*/ 582316 w 1651032"/>
              <a:gd name="csY5" fmla="*/ 1264455 h 1651030"/>
              <a:gd name="csX6" fmla="*/ 576029 w 1651032"/>
              <a:gd name="csY6" fmla="*/ 1260279 h 1651030"/>
              <a:gd name="csX7" fmla="*/ 183595 w 1651032"/>
              <a:gd name="csY7" fmla="*/ 867846 h 1651030"/>
              <a:gd name="csX8" fmla="*/ 183595 w 1651032"/>
              <a:gd name="csY8" fmla="*/ 680272 h 1651030"/>
              <a:gd name="csX9" fmla="*/ 371169 w 1651032"/>
              <a:gd name="csY9" fmla="*/ 680272 h 1651030"/>
              <a:gd name="csX10" fmla="*/ 677308 w 1651032"/>
              <a:gd name="csY10" fmla="*/ 986410 h 1651030"/>
              <a:gd name="csX11" fmla="*/ 1279862 w 1651032"/>
              <a:gd name="csY11" fmla="*/ 383858 h 1651030"/>
              <a:gd name="csX12" fmla="*/ 1373650 w 1651032"/>
              <a:gd name="csY12" fmla="*/ 345010 h 1651030"/>
              <a:gd name="csX13" fmla="*/ 184175 w 1651032"/>
              <a:gd name="csY13" fmla="*/ 83172 h 1651030"/>
              <a:gd name="csX14" fmla="*/ 83172 w 1651032"/>
              <a:gd name="csY14" fmla="*/ 184175 h 1651030"/>
              <a:gd name="csX15" fmla="*/ 83172 w 1651032"/>
              <a:gd name="csY15" fmla="*/ 1466854 h 1651030"/>
              <a:gd name="csX16" fmla="*/ 184175 w 1651032"/>
              <a:gd name="csY16" fmla="*/ 1567857 h 1651030"/>
              <a:gd name="csX17" fmla="*/ 1466856 w 1651032"/>
              <a:gd name="csY17" fmla="*/ 1567857 h 1651030"/>
              <a:gd name="csX18" fmla="*/ 1567859 w 1651032"/>
              <a:gd name="csY18" fmla="*/ 1466854 h 1651030"/>
              <a:gd name="csX19" fmla="*/ 1567859 w 1651032"/>
              <a:gd name="csY19" fmla="*/ 184175 h 1651030"/>
              <a:gd name="csX20" fmla="*/ 1466856 w 1651032"/>
              <a:gd name="csY20" fmla="*/ 83172 h 1651030"/>
              <a:gd name="csX21" fmla="*/ 183314 w 1651032"/>
              <a:gd name="csY21" fmla="*/ 0 h 1651030"/>
              <a:gd name="csX22" fmla="*/ 1467718 w 1651032"/>
              <a:gd name="csY22" fmla="*/ 0 h 1651030"/>
              <a:gd name="csX23" fmla="*/ 1651032 w 1651032"/>
              <a:gd name="csY23" fmla="*/ 183314 h 1651030"/>
              <a:gd name="csX24" fmla="*/ 1651032 w 1651032"/>
              <a:gd name="csY24" fmla="*/ 1467716 h 1651030"/>
              <a:gd name="csX25" fmla="*/ 1467718 w 1651032"/>
              <a:gd name="csY25" fmla="*/ 1651030 h 1651030"/>
              <a:gd name="csX26" fmla="*/ 183314 w 1651032"/>
              <a:gd name="csY26" fmla="*/ 1651030 h 1651030"/>
              <a:gd name="csX27" fmla="*/ 0 w 1651032"/>
              <a:gd name="csY27" fmla="*/ 1467716 h 1651030"/>
              <a:gd name="csX28" fmla="*/ 0 w 1651032"/>
              <a:gd name="csY28" fmla="*/ 183314 h 1651030"/>
              <a:gd name="csX29" fmla="*/ 183314 w 1651032"/>
              <a:gd name="csY29" fmla="*/ 0 h 1651030"/>
            </a:gdLst>
            <a:ahLst/>
            <a:cxnLst>
              <a:cxn ang="0">
                <a:pos x="csX0" y="csY0"/>
              </a:cxn>
              <a:cxn ang="0">
                <a:pos x="csX1" y="csY1"/>
              </a:cxn>
              <a:cxn ang="0">
                <a:pos x="csX2" y="csY2"/>
              </a:cxn>
              <a:cxn ang="0">
                <a:pos x="csX3" y="csY3"/>
              </a:cxn>
              <a:cxn ang="0">
                <a:pos x="csX4" y="csY4"/>
              </a:cxn>
              <a:cxn ang="0">
                <a:pos x="csX5" y="csY5"/>
              </a:cxn>
              <a:cxn ang="0">
                <a:pos x="csX6" y="csY6"/>
              </a:cxn>
              <a:cxn ang="0">
                <a:pos x="csX7" y="csY7"/>
              </a:cxn>
              <a:cxn ang="0">
                <a:pos x="csX8" y="csY8"/>
              </a:cxn>
              <a:cxn ang="0">
                <a:pos x="csX9" y="csY9"/>
              </a:cxn>
              <a:cxn ang="0">
                <a:pos x="csX10" y="csY10"/>
              </a:cxn>
              <a:cxn ang="0">
                <a:pos x="csX11" y="csY11"/>
              </a:cxn>
              <a:cxn ang="0">
                <a:pos x="csX12" y="csY12"/>
              </a:cxn>
              <a:cxn ang="0">
                <a:pos x="csX13" y="csY13"/>
              </a:cxn>
              <a:cxn ang="0">
                <a:pos x="csX14" y="csY14"/>
              </a:cxn>
              <a:cxn ang="0">
                <a:pos x="csX15" y="csY15"/>
              </a:cxn>
              <a:cxn ang="0">
                <a:pos x="csX16" y="csY16"/>
              </a:cxn>
              <a:cxn ang="0">
                <a:pos x="csX17" y="csY17"/>
              </a:cxn>
              <a:cxn ang="0">
                <a:pos x="csX18" y="csY18"/>
              </a:cxn>
              <a:cxn ang="0">
                <a:pos x="csX19" y="csY19"/>
              </a:cxn>
              <a:cxn ang="0">
                <a:pos x="csX20" y="csY20"/>
              </a:cxn>
              <a:cxn ang="0">
                <a:pos x="csX21" y="csY21"/>
              </a:cxn>
              <a:cxn ang="0">
                <a:pos x="csX22" y="csY22"/>
              </a:cxn>
              <a:cxn ang="0">
                <a:pos x="csX23" y="csY23"/>
              </a:cxn>
              <a:cxn ang="0">
                <a:pos x="csX24" y="csY24"/>
              </a:cxn>
              <a:cxn ang="0">
                <a:pos x="csX25" y="csY25"/>
              </a:cxn>
              <a:cxn ang="0">
                <a:pos x="csX26" y="csY26"/>
              </a:cxn>
              <a:cxn ang="0">
                <a:pos x="csX27" y="csY27"/>
              </a:cxn>
              <a:cxn ang="0">
                <a:pos x="csX28" y="csY28"/>
              </a:cxn>
              <a:cxn ang="0">
                <a:pos x="csX29" y="csY29"/>
              </a:cxn>
            </a:cxnLst>
            <a:rect l="l" t="t" r="r" b="b"/>
            <a:pathLst>
              <a:path w="1651032" h="1651030">
                <a:moveTo>
                  <a:pt x="1373650" y="345010"/>
                </a:moveTo>
                <a:cubicBezTo>
                  <a:pt x="1407593" y="345010"/>
                  <a:pt x="1441538" y="357960"/>
                  <a:pt x="1467436" y="383858"/>
                </a:cubicBezTo>
                <a:cubicBezTo>
                  <a:pt x="1519233" y="435655"/>
                  <a:pt x="1519233" y="519635"/>
                  <a:pt x="1467436" y="571433"/>
                </a:cubicBezTo>
                <a:lnTo>
                  <a:pt x="771695" y="1267172"/>
                </a:lnTo>
                <a:cubicBezTo>
                  <a:pt x="719897" y="1318969"/>
                  <a:pt x="635919" y="1318969"/>
                  <a:pt x="584120" y="1267172"/>
                </a:cubicBezTo>
                <a:lnTo>
                  <a:pt x="582316" y="1264455"/>
                </a:lnTo>
                <a:lnTo>
                  <a:pt x="576029" y="1260279"/>
                </a:lnTo>
                <a:lnTo>
                  <a:pt x="183595" y="867846"/>
                </a:lnTo>
                <a:cubicBezTo>
                  <a:pt x="131798" y="816048"/>
                  <a:pt x="131798" y="732069"/>
                  <a:pt x="183595" y="680272"/>
                </a:cubicBezTo>
                <a:cubicBezTo>
                  <a:pt x="235392" y="628475"/>
                  <a:pt x="319372" y="628475"/>
                  <a:pt x="371169" y="680272"/>
                </a:cubicBezTo>
                <a:lnTo>
                  <a:pt x="677308" y="986410"/>
                </a:lnTo>
                <a:lnTo>
                  <a:pt x="1279862" y="383858"/>
                </a:lnTo>
                <a:cubicBezTo>
                  <a:pt x="1305761" y="357959"/>
                  <a:pt x="1339705" y="345010"/>
                  <a:pt x="1373650" y="345010"/>
                </a:cubicBezTo>
                <a:close/>
                <a:moveTo>
                  <a:pt x="184175" y="83172"/>
                </a:moveTo>
                <a:cubicBezTo>
                  <a:pt x="128393" y="83172"/>
                  <a:pt x="83172" y="128393"/>
                  <a:pt x="83172" y="184175"/>
                </a:cubicBezTo>
                <a:lnTo>
                  <a:pt x="83172" y="1466854"/>
                </a:lnTo>
                <a:cubicBezTo>
                  <a:pt x="83172" y="1522636"/>
                  <a:pt x="128393" y="1567857"/>
                  <a:pt x="184175" y="1567857"/>
                </a:cubicBezTo>
                <a:lnTo>
                  <a:pt x="1466856" y="1567857"/>
                </a:lnTo>
                <a:cubicBezTo>
                  <a:pt x="1522638" y="1567857"/>
                  <a:pt x="1567859" y="1522636"/>
                  <a:pt x="1567859" y="1466854"/>
                </a:cubicBezTo>
                <a:lnTo>
                  <a:pt x="1567859" y="184175"/>
                </a:lnTo>
                <a:cubicBezTo>
                  <a:pt x="1567859" y="128393"/>
                  <a:pt x="1522638" y="83172"/>
                  <a:pt x="1466856" y="83172"/>
                </a:cubicBezTo>
                <a:close/>
                <a:moveTo>
                  <a:pt x="183314" y="0"/>
                </a:moveTo>
                <a:lnTo>
                  <a:pt x="1467718" y="0"/>
                </a:lnTo>
                <a:cubicBezTo>
                  <a:pt x="1568960" y="0"/>
                  <a:pt x="1651032" y="82072"/>
                  <a:pt x="1651032" y="183314"/>
                </a:cubicBezTo>
                <a:lnTo>
                  <a:pt x="1651032" y="1467716"/>
                </a:lnTo>
                <a:cubicBezTo>
                  <a:pt x="1651032" y="1568958"/>
                  <a:pt x="1568960" y="1651030"/>
                  <a:pt x="1467718" y="1651030"/>
                </a:cubicBezTo>
                <a:lnTo>
                  <a:pt x="183314" y="1651030"/>
                </a:lnTo>
                <a:cubicBezTo>
                  <a:pt x="82072" y="1651030"/>
                  <a:pt x="0" y="1568958"/>
                  <a:pt x="0" y="1467716"/>
                </a:cubicBezTo>
                <a:lnTo>
                  <a:pt x="0" y="183314"/>
                </a:lnTo>
                <a:cubicBezTo>
                  <a:pt x="0" y="82072"/>
                  <a:pt x="82072" y="0"/>
                  <a:pt x="1833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4891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FC65D2-A644-09E9-56CA-BDE2089F7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B5BE7D71-211D-8986-36DF-0511B67347AE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B1C2DAA2-B01B-96FB-31F9-0CE89D3C2E0E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D2DBB7FC-DBE2-49E7-E31D-DB211F28FCCC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61151E8-82A1-A8D0-0EF9-18B7075FB525}"/>
              </a:ext>
            </a:extLst>
          </p:cNvPr>
          <p:cNvSpPr txBox="1"/>
          <p:nvPr/>
        </p:nvSpPr>
        <p:spPr>
          <a:xfrm>
            <a:off x="2380442" y="5450677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99E4CD9-BB09-DA1E-E566-C799CD31FB3C}"/>
              </a:ext>
            </a:extLst>
          </p:cNvPr>
          <p:cNvSpPr txBox="1"/>
          <p:nvPr/>
        </p:nvSpPr>
        <p:spPr>
          <a:xfrm rot="10800000">
            <a:off x="599572" y="2885663"/>
            <a:ext cx="387798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FBB373A-CFB3-4754-2414-147F7355A714}"/>
              </a:ext>
            </a:extLst>
          </p:cNvPr>
          <p:cNvGrpSpPr/>
          <p:nvPr/>
        </p:nvGrpSpPr>
        <p:grpSpPr>
          <a:xfrm>
            <a:off x="762536" y="5278448"/>
            <a:ext cx="1301396" cy="1618810"/>
            <a:chOff x="2694411" y="826770"/>
            <a:chExt cx="1822450" cy="2266950"/>
          </a:xfrm>
        </p:grpSpPr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5AE7678-68A7-E1D6-78AF-6BB6F9B1BE17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B046C46-F386-6D4D-B277-20015245C35E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8D7391CC-E50B-1D90-8FBE-42EF31EC5F69}"/>
              </a:ext>
            </a:extLst>
          </p:cNvPr>
          <p:cNvGrpSpPr/>
          <p:nvPr/>
        </p:nvGrpSpPr>
        <p:grpSpPr>
          <a:xfrm rot="10800000">
            <a:off x="4800579" y="3004703"/>
            <a:ext cx="1301396" cy="1618810"/>
            <a:chOff x="2694411" y="826770"/>
            <a:chExt cx="1822450" cy="2266950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AB7382B0-346D-508A-72A2-3919151017EE}"/>
                </a:ext>
              </a:extLst>
            </p:cNvPr>
            <p:cNvSpPr/>
            <p:nvPr/>
          </p:nvSpPr>
          <p:spPr>
            <a:xfrm>
              <a:off x="2694411" y="826770"/>
              <a:ext cx="1822450" cy="2266950"/>
            </a:xfrm>
            <a:custGeom>
              <a:avLst/>
              <a:gdLst>
                <a:gd name="csX0" fmla="*/ 911225 w 1822450"/>
                <a:gd name="csY0" fmla="*/ 833045 h 2266950"/>
                <a:gd name="csX1" fmla="*/ 1277671 w 1822450"/>
                <a:gd name="csY1" fmla="*/ 1199490 h 2266950"/>
                <a:gd name="csX2" fmla="*/ 911225 w 1822450"/>
                <a:gd name="csY2" fmla="*/ 1565935 h 2266950"/>
                <a:gd name="csX3" fmla="*/ 544779 w 1822450"/>
                <a:gd name="csY3" fmla="*/ 1199490 h 2266950"/>
                <a:gd name="csX4" fmla="*/ 911225 w 1822450"/>
                <a:gd name="csY4" fmla="*/ 833045 h 2266950"/>
                <a:gd name="csX5" fmla="*/ 218751 w 1822450"/>
                <a:gd name="csY5" fmla="*/ 690564 h 2266950"/>
                <a:gd name="csX6" fmla="*/ 122518 w 1822450"/>
                <a:gd name="csY6" fmla="*/ 786797 h 2266950"/>
                <a:gd name="csX7" fmla="*/ 122518 w 1822450"/>
                <a:gd name="csY7" fmla="*/ 2018317 h 2266950"/>
                <a:gd name="csX8" fmla="*/ 218751 w 1822450"/>
                <a:gd name="csY8" fmla="*/ 2114550 h 2266950"/>
                <a:gd name="csX9" fmla="*/ 510111 w 1822450"/>
                <a:gd name="csY9" fmla="*/ 2114550 h 2266950"/>
                <a:gd name="csX10" fmla="*/ 510111 w 1822450"/>
                <a:gd name="csY10" fmla="*/ 1827146 h 2266950"/>
                <a:gd name="csX11" fmla="*/ 744314 w 1822450"/>
                <a:gd name="csY11" fmla="*/ 1592943 h 2266950"/>
                <a:gd name="csX12" fmla="*/ 1078136 w 1822450"/>
                <a:gd name="csY12" fmla="*/ 1592943 h 2266950"/>
                <a:gd name="csX13" fmla="*/ 1312339 w 1822450"/>
                <a:gd name="csY13" fmla="*/ 1827146 h 2266950"/>
                <a:gd name="csX14" fmla="*/ 1312339 w 1822450"/>
                <a:gd name="csY14" fmla="*/ 2114550 h 2266950"/>
                <a:gd name="csX15" fmla="*/ 1603699 w 1822450"/>
                <a:gd name="csY15" fmla="*/ 2114550 h 2266950"/>
                <a:gd name="csX16" fmla="*/ 1699932 w 1822450"/>
                <a:gd name="csY16" fmla="*/ 2018317 h 2266950"/>
                <a:gd name="csX17" fmla="*/ 1699932 w 1822450"/>
                <a:gd name="csY17" fmla="*/ 786797 h 2266950"/>
                <a:gd name="csX18" fmla="*/ 1603699 w 1822450"/>
                <a:gd name="csY18" fmla="*/ 690564 h 2266950"/>
                <a:gd name="csX19" fmla="*/ 123161 w 1822450"/>
                <a:gd name="csY19" fmla="*/ 0 h 2266950"/>
                <a:gd name="csX20" fmla="*/ 1699289 w 1822450"/>
                <a:gd name="csY20" fmla="*/ 0 h 2266950"/>
                <a:gd name="csX21" fmla="*/ 1822450 w 1822450"/>
                <a:gd name="csY21" fmla="*/ 123161 h 2266950"/>
                <a:gd name="csX22" fmla="*/ 1822450 w 1822450"/>
                <a:gd name="csY22" fmla="*/ 2143789 h 2266950"/>
                <a:gd name="csX23" fmla="*/ 1699289 w 1822450"/>
                <a:gd name="csY23" fmla="*/ 2266950 h 2266950"/>
                <a:gd name="csX24" fmla="*/ 123161 w 1822450"/>
                <a:gd name="csY24" fmla="*/ 2266950 h 2266950"/>
                <a:gd name="csX25" fmla="*/ 0 w 1822450"/>
                <a:gd name="csY25" fmla="*/ 2143789 h 2266950"/>
                <a:gd name="csX26" fmla="*/ 0 w 1822450"/>
                <a:gd name="csY26" fmla="*/ 123161 h 2266950"/>
                <a:gd name="csX27" fmla="*/ 123161 w 1822450"/>
                <a:gd name="csY27" fmla="*/ 0 h 2266950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  <a:cxn ang="0">
                  <a:pos x="csX13" y="csY13"/>
                </a:cxn>
                <a:cxn ang="0">
                  <a:pos x="csX14" y="csY14"/>
                </a:cxn>
                <a:cxn ang="0">
                  <a:pos x="csX15" y="csY15"/>
                </a:cxn>
                <a:cxn ang="0">
                  <a:pos x="csX16" y="csY16"/>
                </a:cxn>
                <a:cxn ang="0">
                  <a:pos x="csX17" y="csY17"/>
                </a:cxn>
                <a:cxn ang="0">
                  <a:pos x="csX18" y="csY18"/>
                </a:cxn>
                <a:cxn ang="0">
                  <a:pos x="csX19" y="csY19"/>
                </a:cxn>
                <a:cxn ang="0">
                  <a:pos x="csX20" y="csY20"/>
                </a:cxn>
                <a:cxn ang="0">
                  <a:pos x="csX21" y="csY21"/>
                </a:cxn>
                <a:cxn ang="0">
                  <a:pos x="csX22" y="csY22"/>
                </a:cxn>
                <a:cxn ang="0">
                  <a:pos x="csX23" y="csY23"/>
                </a:cxn>
                <a:cxn ang="0">
                  <a:pos x="csX24" y="csY24"/>
                </a:cxn>
                <a:cxn ang="0">
                  <a:pos x="csX25" y="csY25"/>
                </a:cxn>
                <a:cxn ang="0">
                  <a:pos x="csX26" y="csY26"/>
                </a:cxn>
                <a:cxn ang="0">
                  <a:pos x="csX27" y="csY27"/>
                </a:cxn>
              </a:cxnLst>
              <a:rect l="l" t="t" r="r" b="b"/>
              <a:pathLst>
                <a:path w="1822450" h="2266950">
                  <a:moveTo>
                    <a:pt x="911225" y="833045"/>
                  </a:moveTo>
                  <a:cubicBezTo>
                    <a:pt x="1113608" y="833045"/>
                    <a:pt x="1277671" y="997108"/>
                    <a:pt x="1277671" y="1199490"/>
                  </a:cubicBezTo>
                  <a:cubicBezTo>
                    <a:pt x="1277671" y="1401872"/>
                    <a:pt x="1113608" y="1565935"/>
                    <a:pt x="911225" y="1565935"/>
                  </a:cubicBezTo>
                  <a:cubicBezTo>
                    <a:pt x="708842" y="1565935"/>
                    <a:pt x="544779" y="1401872"/>
                    <a:pt x="544779" y="1199490"/>
                  </a:cubicBezTo>
                  <a:cubicBezTo>
                    <a:pt x="544779" y="997108"/>
                    <a:pt x="708842" y="833045"/>
                    <a:pt x="911225" y="833045"/>
                  </a:cubicBezTo>
                  <a:close/>
                  <a:moveTo>
                    <a:pt x="218751" y="690564"/>
                  </a:moveTo>
                  <a:cubicBezTo>
                    <a:pt x="165603" y="690564"/>
                    <a:pt x="122518" y="733649"/>
                    <a:pt x="122518" y="786797"/>
                  </a:cubicBezTo>
                  <a:lnTo>
                    <a:pt x="122518" y="2018317"/>
                  </a:lnTo>
                  <a:cubicBezTo>
                    <a:pt x="122518" y="2071465"/>
                    <a:pt x="165603" y="2114550"/>
                    <a:pt x="218751" y="2114550"/>
                  </a:cubicBezTo>
                  <a:lnTo>
                    <a:pt x="510111" y="2114550"/>
                  </a:lnTo>
                  <a:lnTo>
                    <a:pt x="510111" y="1827146"/>
                  </a:lnTo>
                  <a:cubicBezTo>
                    <a:pt x="510111" y="1697799"/>
                    <a:pt x="614967" y="1592943"/>
                    <a:pt x="744314" y="1592943"/>
                  </a:cubicBezTo>
                  <a:lnTo>
                    <a:pt x="1078136" y="1592943"/>
                  </a:lnTo>
                  <a:cubicBezTo>
                    <a:pt x="1207483" y="1592943"/>
                    <a:pt x="1312339" y="1697799"/>
                    <a:pt x="1312339" y="1827146"/>
                  </a:cubicBezTo>
                  <a:lnTo>
                    <a:pt x="1312339" y="2114550"/>
                  </a:lnTo>
                  <a:lnTo>
                    <a:pt x="1603699" y="2114550"/>
                  </a:lnTo>
                  <a:cubicBezTo>
                    <a:pt x="1656847" y="2114550"/>
                    <a:pt x="1699932" y="2071465"/>
                    <a:pt x="1699932" y="2018317"/>
                  </a:cubicBezTo>
                  <a:lnTo>
                    <a:pt x="1699932" y="786797"/>
                  </a:lnTo>
                  <a:cubicBezTo>
                    <a:pt x="1699932" y="733649"/>
                    <a:pt x="1656847" y="690564"/>
                    <a:pt x="1603699" y="690564"/>
                  </a:cubicBezTo>
                  <a:close/>
                  <a:moveTo>
                    <a:pt x="123161" y="0"/>
                  </a:moveTo>
                  <a:lnTo>
                    <a:pt x="1699289" y="0"/>
                  </a:lnTo>
                  <a:cubicBezTo>
                    <a:pt x="1767309" y="0"/>
                    <a:pt x="1822450" y="55141"/>
                    <a:pt x="1822450" y="123161"/>
                  </a:cubicBezTo>
                  <a:lnTo>
                    <a:pt x="1822450" y="2143789"/>
                  </a:lnTo>
                  <a:cubicBezTo>
                    <a:pt x="1822450" y="2211809"/>
                    <a:pt x="1767309" y="2266950"/>
                    <a:pt x="1699289" y="2266950"/>
                  </a:cubicBezTo>
                  <a:lnTo>
                    <a:pt x="123161" y="2266950"/>
                  </a:lnTo>
                  <a:cubicBezTo>
                    <a:pt x="55141" y="2266950"/>
                    <a:pt x="0" y="2211809"/>
                    <a:pt x="0" y="2143789"/>
                  </a:cubicBezTo>
                  <a:lnTo>
                    <a:pt x="0" y="123161"/>
                  </a:lnTo>
                  <a:cubicBezTo>
                    <a:pt x="0" y="55141"/>
                    <a:pt x="55141" y="0"/>
                    <a:pt x="123161" y="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1C3F563B-5FD9-1186-09CA-0FCD296AE6E9}"/>
                </a:ext>
              </a:extLst>
            </p:cNvPr>
            <p:cNvSpPr/>
            <p:nvPr/>
          </p:nvSpPr>
          <p:spPr>
            <a:xfrm>
              <a:off x="3297220" y="974684"/>
              <a:ext cx="616833" cy="435379"/>
            </a:xfrm>
            <a:custGeom>
              <a:avLst/>
              <a:gdLst>
                <a:gd name="csX0" fmla="*/ 1029605 w 1140728"/>
                <a:gd name="csY0" fmla="*/ 0 h 805159"/>
                <a:gd name="csX1" fmla="*/ 1108181 w 1140728"/>
                <a:gd name="csY1" fmla="*/ 32548 h 805159"/>
                <a:gd name="csX2" fmla="*/ 1108181 w 1140728"/>
                <a:gd name="csY2" fmla="*/ 189703 h 805159"/>
                <a:gd name="csX3" fmla="*/ 525272 w 1140728"/>
                <a:gd name="csY3" fmla="*/ 772612 h 805159"/>
                <a:gd name="csX4" fmla="*/ 368117 w 1140728"/>
                <a:gd name="csY4" fmla="*/ 772612 h 805159"/>
                <a:gd name="csX5" fmla="*/ 366605 w 1140728"/>
                <a:gd name="csY5" fmla="*/ 770335 h 805159"/>
                <a:gd name="csX6" fmla="*/ 361338 w 1140728"/>
                <a:gd name="csY6" fmla="*/ 766837 h 805159"/>
                <a:gd name="csX7" fmla="*/ 32547 w 1140728"/>
                <a:gd name="csY7" fmla="*/ 438046 h 805159"/>
                <a:gd name="csX8" fmla="*/ 32547 w 1140728"/>
                <a:gd name="csY8" fmla="*/ 280891 h 805159"/>
                <a:gd name="csX9" fmla="*/ 189701 w 1140728"/>
                <a:gd name="csY9" fmla="*/ 280891 h 805159"/>
                <a:gd name="csX10" fmla="*/ 446192 w 1140728"/>
                <a:gd name="csY10" fmla="*/ 537382 h 805159"/>
                <a:gd name="csX11" fmla="*/ 951027 w 1140728"/>
                <a:gd name="csY11" fmla="*/ 32548 h 805159"/>
                <a:gd name="csX12" fmla="*/ 1029605 w 1140728"/>
                <a:gd name="csY12" fmla="*/ 0 h 80515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140728" h="805159">
                  <a:moveTo>
                    <a:pt x="1029605" y="0"/>
                  </a:moveTo>
                  <a:cubicBezTo>
                    <a:pt x="1058043" y="0"/>
                    <a:pt x="1086483" y="10850"/>
                    <a:pt x="1108181" y="32548"/>
                  </a:cubicBezTo>
                  <a:cubicBezTo>
                    <a:pt x="1151578" y="75945"/>
                    <a:pt x="1151578" y="146305"/>
                    <a:pt x="1108181" y="189703"/>
                  </a:cubicBezTo>
                  <a:lnTo>
                    <a:pt x="525272" y="772612"/>
                  </a:lnTo>
                  <a:cubicBezTo>
                    <a:pt x="481874" y="816009"/>
                    <a:pt x="411515" y="816009"/>
                    <a:pt x="368117" y="772612"/>
                  </a:cubicBezTo>
                  <a:lnTo>
                    <a:pt x="366605" y="770335"/>
                  </a:lnTo>
                  <a:lnTo>
                    <a:pt x="361338" y="766837"/>
                  </a:lnTo>
                  <a:lnTo>
                    <a:pt x="32547" y="438046"/>
                  </a:lnTo>
                  <a:cubicBezTo>
                    <a:pt x="-10850" y="394648"/>
                    <a:pt x="-10850" y="324288"/>
                    <a:pt x="32547" y="280891"/>
                  </a:cubicBezTo>
                  <a:cubicBezTo>
                    <a:pt x="75944" y="237494"/>
                    <a:pt x="146304" y="237494"/>
                    <a:pt x="189701" y="280891"/>
                  </a:cubicBezTo>
                  <a:lnTo>
                    <a:pt x="446192" y="537382"/>
                  </a:lnTo>
                  <a:lnTo>
                    <a:pt x="951027" y="32548"/>
                  </a:lnTo>
                  <a:cubicBezTo>
                    <a:pt x="972726" y="10849"/>
                    <a:pt x="1001165" y="0"/>
                    <a:pt x="102960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80373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E4E2A0AF-1D44-C66C-6C90-A23617D6690E}"/>
              </a:ext>
            </a:extLst>
          </p:cNvPr>
          <p:cNvSpPr/>
          <p:nvPr/>
        </p:nvSpPr>
        <p:spPr>
          <a:xfrm rot="10800000">
            <a:off x="228601" y="2703044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80D2A4DE-7022-7431-CBFD-562C91255F78}"/>
              </a:ext>
            </a:extLst>
          </p:cNvPr>
          <p:cNvSpPr/>
          <p:nvPr/>
        </p:nvSpPr>
        <p:spPr>
          <a:xfrm>
            <a:off x="228601" y="5172075"/>
            <a:ext cx="6400800" cy="2007201"/>
          </a:xfrm>
          <a:prstGeom prst="roundRect">
            <a:avLst>
              <a:gd name="adj" fmla="val 6389"/>
            </a:avLst>
          </a:pr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DBA6696-1605-5192-E568-A9BBCB42E9CD}"/>
              </a:ext>
            </a:extLst>
          </p:cNvPr>
          <p:cNvSpPr txBox="1"/>
          <p:nvPr/>
        </p:nvSpPr>
        <p:spPr>
          <a:xfrm>
            <a:off x="1490012" y="5574919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i="0" dirty="0">
              <a:solidFill>
                <a:srgbClr val="0F1111"/>
              </a:solidFill>
              <a:effectLst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7A09A0E-DA0E-B46A-192E-FAB42AE16E1E}"/>
              </a:ext>
            </a:extLst>
          </p:cNvPr>
          <p:cNvSpPr txBox="1"/>
          <p:nvPr/>
        </p:nvSpPr>
        <p:spPr>
          <a:xfrm rot="10800000">
            <a:off x="1490012" y="2755461"/>
            <a:ext cx="387798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9600" b="1" dirty="0">
                <a:solidFill>
                  <a:srgbClr val="0F111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予約済</a:t>
            </a:r>
            <a:endParaRPr lang="en-US" altLang="ja-JP" sz="9600" b="1" dirty="0">
              <a:solidFill>
                <a:srgbClr val="0F111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98245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直線コネクタ 7">
            <a:extLst>
              <a:ext uri="{FF2B5EF4-FFF2-40B4-BE49-F238E27FC236}">
                <a16:creationId xmlns:a16="http://schemas.microsoft.com/office/drawing/2014/main" id="{C78BDF0A-77CE-A754-767C-B99674648322}"/>
              </a:ext>
            </a:extLst>
          </p:cNvPr>
          <p:cNvCxnSpPr>
            <a:cxnSpLocks/>
          </p:cNvCxnSpPr>
          <p:nvPr/>
        </p:nvCxnSpPr>
        <p:spPr>
          <a:xfrm>
            <a:off x="0" y="2476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8B50FF16-DC30-9FDF-B709-AAE5293ECEE3}"/>
              </a:ext>
            </a:extLst>
          </p:cNvPr>
          <p:cNvCxnSpPr>
            <a:cxnSpLocks/>
          </p:cNvCxnSpPr>
          <p:nvPr/>
        </p:nvCxnSpPr>
        <p:spPr>
          <a:xfrm>
            <a:off x="0" y="74295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86D6FDD5-3F2C-87F3-4CC5-33B15DE94D25}"/>
              </a:ext>
            </a:extLst>
          </p:cNvPr>
          <p:cNvCxnSpPr>
            <a:cxnSpLocks/>
          </p:cNvCxnSpPr>
          <p:nvPr/>
        </p:nvCxnSpPr>
        <p:spPr>
          <a:xfrm>
            <a:off x="0" y="4953000"/>
            <a:ext cx="6858000" cy="0"/>
          </a:xfrm>
          <a:prstGeom prst="line">
            <a:avLst/>
          </a:prstGeom>
          <a:ln w="3175">
            <a:solidFill>
              <a:schemeClr val="bg1">
                <a:lumMod val="75000"/>
              </a:schemeClr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429FFED-3722-6116-0C61-B5DFCBD59E47}"/>
              </a:ext>
            </a:extLst>
          </p:cNvPr>
          <p:cNvGrpSpPr/>
          <p:nvPr/>
        </p:nvGrpSpPr>
        <p:grpSpPr>
          <a:xfrm>
            <a:off x="1951674" y="5426837"/>
            <a:ext cx="2954655" cy="1805185"/>
            <a:chOff x="1951674" y="2893702"/>
            <a:chExt cx="2954655" cy="1805185"/>
          </a:xfrm>
        </p:grpSpPr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2F13DB8F-CC48-CA08-4948-5701E8CD5504}"/>
                </a:ext>
              </a:extLst>
            </p:cNvPr>
            <p:cNvSpPr txBox="1"/>
            <p:nvPr/>
          </p:nvSpPr>
          <p:spPr>
            <a:xfrm>
              <a:off x="1951674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ACB49D57-2170-B160-3C97-1DA41523BF9E}"/>
                </a:ext>
              </a:extLst>
            </p:cNvPr>
            <p:cNvSpPr txBox="1"/>
            <p:nvPr/>
          </p:nvSpPr>
          <p:spPr>
            <a:xfrm>
              <a:off x="2072293" y="3929446"/>
              <a:ext cx="27134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Reserved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B8EEBDB-C8DD-81EB-C397-3A3F14810970}"/>
              </a:ext>
            </a:extLst>
          </p:cNvPr>
          <p:cNvGrpSpPr/>
          <p:nvPr/>
        </p:nvGrpSpPr>
        <p:grpSpPr>
          <a:xfrm rot="10800000">
            <a:off x="1951673" y="2801695"/>
            <a:ext cx="2954655" cy="1805185"/>
            <a:chOff x="1951672" y="2893702"/>
            <a:chExt cx="2954655" cy="1805185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18014C96-5089-38E0-054B-8D981DF687F9}"/>
                </a:ext>
              </a:extLst>
            </p:cNvPr>
            <p:cNvSpPr txBox="1"/>
            <p:nvPr/>
          </p:nvSpPr>
          <p:spPr>
            <a:xfrm>
              <a:off x="1951672" y="2893702"/>
              <a:ext cx="2954655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72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予約済</a:t>
              </a:r>
              <a:endParaRPr lang="en-US" altLang="ja-JP" sz="7200" b="1" i="0" dirty="0">
                <a:solidFill>
                  <a:srgbClr val="FF0000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AEC2DE78-2181-BBD0-C085-4F9AF8FB4455}"/>
                </a:ext>
              </a:extLst>
            </p:cNvPr>
            <p:cNvSpPr txBox="1"/>
            <p:nvPr/>
          </p:nvSpPr>
          <p:spPr>
            <a:xfrm>
              <a:off x="2072271" y="3929446"/>
              <a:ext cx="2713435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4400" dirty="0">
                  <a:solidFill>
                    <a:srgbClr val="0F111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Reserved</a:t>
              </a:r>
              <a:endParaRPr lang="en-US" altLang="ja-JP" sz="4400" i="0" dirty="0">
                <a:solidFill>
                  <a:srgbClr val="0F1111"/>
                </a:solidFill>
                <a:effectLst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56727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499</TotalTime>
  <Words>14</Words>
  <Application>Microsoft Office PowerPoint</Application>
  <PresentationFormat>A4 210 x 297 mm</PresentationFormat>
  <Paragraphs>14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予約済の三角プレート</dc:title>
  <dc:subject>予約済の三角プレート</dc:subject>
  <dc:creator>でじけろお</dc:creator>
  <cp:revision>1</cp:revision>
  <dcterms:created xsi:type="dcterms:W3CDTF">2018-05-20T00:31:01Z</dcterms:created>
  <dcterms:modified xsi:type="dcterms:W3CDTF">2026-01-28T15:38:22Z</dcterms:modified>
  <cp:version>1</cp:version>
</cp:coreProperties>
</file>